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898"/>
      </p:ext>
    </p:extLst>
  </p:cSld>
  <p:clrMapOvr>
    <a:masterClrMapping/>
  </p:clrMapOvr>
  <p:transition advClick="0" advTm="2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5594"/>
      </p:ext>
    </p:extLst>
  </p:cSld>
  <p:clrMapOvr>
    <a:masterClrMapping/>
  </p:clrMapOvr>
  <p:transition advClick="0" advTm="2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0797"/>
      </p:ext>
    </p:extLst>
  </p:cSld>
  <p:clrMapOvr>
    <a:masterClrMapping/>
  </p:clrMapOvr>
  <p:transition advClick="0" advTm="2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225997"/>
      </p:ext>
    </p:extLst>
  </p:cSld>
  <p:clrMapOvr>
    <a:masterClrMapping/>
  </p:clrMapOvr>
  <p:transition advClick="0" advTm="2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0995"/>
      </p:ext>
    </p:extLst>
  </p:cSld>
  <p:clrMapOvr>
    <a:masterClrMapping/>
  </p:clrMapOvr>
  <p:transition advClick="0" advTm="2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45464"/>
      </p:ext>
    </p:extLst>
  </p:cSld>
  <p:clrMapOvr>
    <a:masterClrMapping/>
  </p:clrMapOvr>
  <p:transition advClick="0" advTm="2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6276"/>
      </p:ext>
    </p:extLst>
  </p:cSld>
  <p:clrMapOvr>
    <a:masterClrMapping/>
  </p:clrMapOvr>
  <p:transition advClick="0" advTm="2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4783"/>
      </p:ext>
    </p:extLst>
  </p:cSld>
  <p:clrMapOvr>
    <a:masterClrMapping/>
  </p:clrMapOvr>
  <p:transition advClick="0" advTm="2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12229"/>
      </p:ext>
    </p:extLst>
  </p:cSld>
  <p:clrMapOvr>
    <a:masterClrMapping/>
  </p:clrMapOvr>
  <p:transition advClick="0" advTm="2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9701"/>
      </p:ext>
    </p:extLst>
  </p:cSld>
  <p:clrMapOvr>
    <a:masterClrMapping/>
  </p:clrMapOvr>
  <p:transition advClick="0" advTm="2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9349"/>
      </p:ext>
    </p:extLst>
  </p:cSld>
  <p:clrMapOvr>
    <a:masterClrMapping/>
  </p:clrMapOvr>
  <p:transition advClick="0" advTm="2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5738"/>
      </p:ext>
    </p:extLst>
  </p:cSld>
  <p:clrMapOvr>
    <a:masterClrMapping/>
  </p:clrMapOvr>
  <p:transition advClick="0" advTm="2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8758"/>
      </p:ext>
    </p:extLst>
  </p:cSld>
  <p:clrMapOvr>
    <a:masterClrMapping/>
  </p:clrMapOvr>
  <p:transition advClick="0" advTm="2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3304"/>
      </p:ext>
    </p:extLst>
  </p:cSld>
  <p:clrMapOvr>
    <a:masterClrMapping/>
  </p:clrMapOvr>
  <p:transition advClick="0" advTm="2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476"/>
      </p:ext>
    </p:extLst>
  </p:cSld>
  <p:clrMapOvr>
    <a:masterClrMapping/>
  </p:clrMapOvr>
  <p:transition advClick="0" advTm="2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6931"/>
      </p:ext>
    </p:extLst>
  </p:cSld>
  <p:clrMapOvr>
    <a:masterClrMapping/>
  </p:clrMapOvr>
  <p:transition advClick="0" advTm="2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6620"/>
      </p:ext>
    </p:extLst>
  </p:cSld>
  <p:clrMapOvr>
    <a:masterClrMapping/>
  </p:clrMapOvr>
  <p:transition advClick="0" advTm="2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A46760-2D02-443C-911C-178C073784D3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A56B-CEA3-4784-9EB2-6BD9A0D1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5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advClick="0" advTm="20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areers.com/us/resourcecenter/tabid/306/articleid/631/defaul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Culinary arts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i="1" dirty="0"/>
              <a:t>By: Justin Banks</a:t>
            </a:r>
          </a:p>
          <a:p>
            <a:endParaRPr lang="en-US" sz="1800" i="1" dirty="0"/>
          </a:p>
          <a:p>
            <a:r>
              <a:rPr lang="en-US" sz="1800" i="1" dirty="0"/>
              <a:t>03</a:t>
            </a:r>
            <a:r>
              <a:rPr lang="en-US" sz="1800" i="1" dirty="0" smtClean="0"/>
              <a:t>­-25­-14</a:t>
            </a:r>
            <a:endParaRPr lang="en-US" sz="1800" i="1" dirty="0"/>
          </a:p>
        </p:txBody>
      </p:sp>
      <p:pic>
        <p:nvPicPr>
          <p:cNvPr id="4" name="Fire - The Ohio Players (197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0" y="241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419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Arts­-Online </a:t>
            </a:r>
            <a:r>
              <a:rPr lang="en-US" dirty="0"/>
              <a:t>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school was my second choice and the only </a:t>
            </a:r>
            <a:r>
              <a:rPr lang="en-US" dirty="0" smtClean="0"/>
              <a:t>one with </a:t>
            </a:r>
            <a:r>
              <a:rPr lang="en-US" dirty="0"/>
              <a:t>a online tour.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http://</a:t>
            </a:r>
            <a:r>
              <a:rPr lang="en-US" dirty="0"/>
              <a:t>www.ciachef.edu/</a:t>
            </a:r>
            <a:r>
              <a:rPr lang="en-US" dirty="0" err="1"/>
              <a:t>ny­campus­tours­and­events</a:t>
            </a:r>
            <a:r>
              <a:rPr lang="en-US" dirty="0" smtClean="0"/>
              <a:t>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46592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School – 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3318"/>
            <a:ext cx="8946541" cy="4195481"/>
          </a:xfrm>
        </p:spPr>
        <p:txBody>
          <a:bodyPr/>
          <a:lstStyle/>
          <a:p>
            <a:r>
              <a:rPr lang="en-US" dirty="0"/>
              <a:t>Instate and out of state culinary program </a:t>
            </a:r>
            <a:r>
              <a:rPr lang="en-US" dirty="0" smtClean="0"/>
              <a:t>at The </a:t>
            </a:r>
            <a:r>
              <a:rPr lang="en-US" dirty="0"/>
              <a:t>Art Institute Of Philadelphia tuition </a:t>
            </a:r>
            <a:r>
              <a:rPr lang="en-US" dirty="0" smtClean="0"/>
              <a:t>is $89,100 </a:t>
            </a:r>
            <a:r>
              <a:rPr lang="en-US" dirty="0"/>
              <a:t>for the program. The program has </a:t>
            </a:r>
            <a:r>
              <a:rPr lang="en-US" dirty="0" smtClean="0"/>
              <a:t>12 quarters</a:t>
            </a:r>
            <a:r>
              <a:rPr lang="en-US" dirty="0"/>
              <a:t>, the first quarter is $9,024 and </a:t>
            </a:r>
            <a:r>
              <a:rPr lang="en-US" dirty="0" smtClean="0"/>
              <a:t>drops to </a:t>
            </a:r>
            <a:r>
              <a:rPr lang="en-US" dirty="0"/>
              <a:t>$7,279 for the remainder of the course.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3043237"/>
            <a:ext cx="3954888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2973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Art­-Sources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http://www.theartcareerproject.com/</a:t>
            </a:r>
            <a:r>
              <a:rPr lang="en-US" dirty="0" err="1"/>
              <a:t>culinary­art­career</a:t>
            </a:r>
            <a:r>
              <a:rPr lang="en-US" dirty="0"/>
              <a:t>/405/ </a:t>
            </a:r>
            <a:r>
              <a:rPr lang="en-US" dirty="0" smtClean="0"/>
              <a:t>­ - facts </a:t>
            </a:r>
            <a:r>
              <a:rPr lang="en-US" dirty="0"/>
              <a:t>and degrees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smtClean="0"/>
              <a:t>www.bls.gov/ooh/</a:t>
            </a:r>
            <a:r>
              <a:rPr lang="en-US" dirty="0" err="1" smtClean="0"/>
              <a:t>food­preparation­and­serving</a:t>
            </a:r>
            <a:r>
              <a:rPr lang="en-US" dirty="0" smtClean="0"/>
              <a:t>/chefs­and­head­cooks.htm ­- </a:t>
            </a:r>
            <a:r>
              <a:rPr lang="en-US" dirty="0"/>
              <a:t>Income</a:t>
            </a:r>
          </a:p>
          <a:p>
            <a:endParaRPr lang="en-US" dirty="0"/>
          </a:p>
          <a:p>
            <a:r>
              <a:rPr lang="en-US" dirty="0"/>
              <a:t>http://www.culinary­careers.org/chef­career­working­conditions.html </a:t>
            </a:r>
            <a:r>
              <a:rPr lang="en-US" dirty="0" smtClean="0"/>
              <a:t>­- conditions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http://sullivan.edu/</a:t>
            </a:r>
            <a:r>
              <a:rPr lang="en-US" dirty="0" err="1"/>
              <a:t>culinary­arts.aspx?gclid</a:t>
            </a:r>
            <a:r>
              <a:rPr lang="en-US" dirty="0"/>
              <a:t>=CK339ImdrL0CFchZ7AoduiwAEg </a:t>
            </a:r>
            <a:r>
              <a:rPr lang="en-US" dirty="0" smtClean="0"/>
              <a:t>­ courses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www.hcareers.com/us/resourcecenter/tabid/306/articleid/631/default.aspx</a:t>
            </a:r>
            <a:r>
              <a:rPr lang="en-US" dirty="0" smtClean="0"/>
              <a:t> ­ </a:t>
            </a:r>
            <a:r>
              <a:rPr lang="en-US" dirty="0"/>
              <a:t>salary and income</a:t>
            </a:r>
          </a:p>
          <a:p>
            <a:endParaRPr lang="en-US" dirty="0"/>
          </a:p>
          <a:p>
            <a:r>
              <a:rPr lang="en-US" dirty="0"/>
              <a:t>http://ge.artinstitutes.edu/programoffering/1838 ­ </a:t>
            </a:r>
            <a:r>
              <a:rPr lang="en-US" dirty="0" smtClean="0"/>
              <a:t>-A.I </a:t>
            </a:r>
            <a:r>
              <a:rPr lang="en-US" dirty="0"/>
              <a:t>tuition ( hard copy </a:t>
            </a:r>
            <a:r>
              <a:rPr lang="en-US" dirty="0" smtClean="0"/>
              <a:t>in class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4393139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548" cy="459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6347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48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 Culinary Artist is a professional cook, that </a:t>
            </a:r>
            <a:r>
              <a:rPr lang="en-US" i="1" dirty="0" smtClean="0"/>
              <a:t>prepare palatable </a:t>
            </a:r>
            <a:r>
              <a:rPr lang="en-US" i="1" dirty="0"/>
              <a:t>food and works of art. Each dish that is </a:t>
            </a:r>
            <a:r>
              <a:rPr lang="en-US" i="1" dirty="0" smtClean="0"/>
              <a:t>made, is </a:t>
            </a:r>
            <a:r>
              <a:rPr lang="en-US" i="1" dirty="0"/>
              <a:t>made with style and the general mind of set of a </a:t>
            </a:r>
            <a:r>
              <a:rPr lang="en-US" i="1" dirty="0" smtClean="0"/>
              <a:t>artist. A </a:t>
            </a:r>
            <a:r>
              <a:rPr lang="en-US" i="1" dirty="0"/>
              <a:t>Culinary Artist have many names such as, a </a:t>
            </a:r>
            <a:r>
              <a:rPr lang="en-US" i="1" dirty="0" smtClean="0"/>
              <a:t>artist, chef</a:t>
            </a:r>
            <a:r>
              <a:rPr lang="en-US" i="1" dirty="0"/>
              <a:t>, or a culinarian. In all a Culinary Artist </a:t>
            </a:r>
            <a:r>
              <a:rPr lang="en-US" i="1" dirty="0" smtClean="0"/>
              <a:t>is responsible </a:t>
            </a:r>
            <a:r>
              <a:rPr lang="en-US" i="1" dirty="0"/>
              <a:t>for preparing food and making it look </a:t>
            </a:r>
            <a:r>
              <a:rPr lang="en-US" i="1" dirty="0" smtClean="0"/>
              <a:t>not only </a:t>
            </a:r>
            <a:r>
              <a:rPr lang="en-US" i="1" dirty="0"/>
              <a:t>edible, but exquisite.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518549"/>
            <a:ext cx="4620229" cy="333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08" y="3518549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1027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Working </a:t>
            </a:r>
            <a:r>
              <a:rPr lang="en-US" dirty="0"/>
              <a:t>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2" y="16084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In the field of Culinary arts working conditions may </a:t>
            </a:r>
            <a:r>
              <a:rPr lang="en-US" i="1" dirty="0" smtClean="0"/>
              <a:t>vary depending </a:t>
            </a:r>
            <a:r>
              <a:rPr lang="en-US" i="1" dirty="0"/>
              <a:t>on the type and quantity of food </a:t>
            </a:r>
            <a:r>
              <a:rPr lang="en-US" i="1" dirty="0" smtClean="0"/>
              <a:t>being prepared </a:t>
            </a:r>
            <a:r>
              <a:rPr lang="en-US" i="1" dirty="0"/>
              <a:t>and the local laws governing food </a:t>
            </a:r>
            <a:r>
              <a:rPr lang="en-US" i="1" dirty="0" smtClean="0"/>
              <a:t>service operations</a:t>
            </a:r>
            <a:r>
              <a:rPr lang="en-US" i="1" dirty="0"/>
              <a:t>. All chefs have to withstand the pressure </a:t>
            </a:r>
            <a:r>
              <a:rPr lang="en-US" i="1" dirty="0" smtClean="0"/>
              <a:t>and strain </a:t>
            </a:r>
            <a:r>
              <a:rPr lang="en-US" i="1" dirty="0"/>
              <a:t>of working in a close quarter kitchen, standing </a:t>
            </a:r>
            <a:r>
              <a:rPr lang="en-US" i="1" dirty="0" smtClean="0"/>
              <a:t>for hours </a:t>
            </a:r>
            <a:r>
              <a:rPr lang="en-US" i="1" dirty="0"/>
              <a:t>at a time, lifting heavy pots and kettles, </a:t>
            </a:r>
            <a:r>
              <a:rPr lang="en-US" i="1" dirty="0" smtClean="0"/>
              <a:t>and working </a:t>
            </a:r>
            <a:r>
              <a:rPr lang="en-US" i="1" dirty="0"/>
              <a:t>near hot ovens and grills.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357032"/>
            <a:ext cx="5041900" cy="3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84283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Similar </a:t>
            </a:r>
            <a:r>
              <a:rPr lang="en-US" dirty="0"/>
              <a:t>Occupations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941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The are many Jobs that are similar to Culinary </a:t>
            </a:r>
            <a:r>
              <a:rPr lang="en-US" i="1" dirty="0" smtClean="0"/>
              <a:t>arts such </a:t>
            </a:r>
            <a:r>
              <a:rPr lang="en-US" i="1" dirty="0"/>
              <a:t>as, a Executive chef, Corporate chef, </a:t>
            </a:r>
            <a:r>
              <a:rPr lang="en-US" i="1" dirty="0" smtClean="0"/>
              <a:t>Food and </a:t>
            </a:r>
            <a:r>
              <a:rPr lang="en-US" i="1" dirty="0"/>
              <a:t>beverage manager, Sous chef, </a:t>
            </a:r>
            <a:r>
              <a:rPr lang="en-US" i="1" dirty="0" smtClean="0"/>
              <a:t>Food columnist</a:t>
            </a:r>
            <a:r>
              <a:rPr lang="en-US" i="1" dirty="0"/>
              <a:t>, Entrepreneur, Research </a:t>
            </a:r>
            <a:r>
              <a:rPr lang="en-US" i="1" dirty="0" smtClean="0"/>
              <a:t>and development</a:t>
            </a:r>
            <a:r>
              <a:rPr lang="en-US" i="1" dirty="0"/>
              <a:t>, Banquet chef, Personal chef, </a:t>
            </a:r>
            <a:r>
              <a:rPr lang="en-US" i="1" dirty="0" smtClean="0"/>
              <a:t>and Baking </a:t>
            </a:r>
            <a:r>
              <a:rPr lang="en-US" i="1" dirty="0"/>
              <a:t>and Pastry Chef.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86" y="3443867"/>
            <a:ext cx="4945114" cy="32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63246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4433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To Be honest, I would like to open my own restaurant and </a:t>
            </a:r>
            <a:r>
              <a:rPr lang="en-US" i="1" dirty="0" smtClean="0"/>
              <a:t>be my </a:t>
            </a:r>
            <a:r>
              <a:rPr lang="en-US" i="1" dirty="0"/>
              <a:t>own business owner. But if I had to choose a company </a:t>
            </a:r>
            <a:r>
              <a:rPr lang="en-US" i="1" dirty="0" smtClean="0"/>
              <a:t>to work </a:t>
            </a:r>
            <a:r>
              <a:rPr lang="en-US" i="1" dirty="0"/>
              <a:t>for my first choice would be the food network. </a:t>
            </a:r>
            <a:r>
              <a:rPr lang="en-US" i="1" dirty="0" smtClean="0"/>
              <a:t>My reason </a:t>
            </a:r>
            <a:r>
              <a:rPr lang="en-US" i="1" dirty="0"/>
              <a:t>behind the choosing the food network is </a:t>
            </a:r>
            <a:r>
              <a:rPr lang="en-US" i="1" dirty="0" smtClean="0"/>
              <a:t>because they </a:t>
            </a:r>
            <a:r>
              <a:rPr lang="en-US" i="1" dirty="0"/>
              <a:t>offer many opportunities for up coming chefs to get </a:t>
            </a:r>
            <a:r>
              <a:rPr lang="en-US" i="1" dirty="0" smtClean="0"/>
              <a:t>the to </a:t>
            </a:r>
            <a:r>
              <a:rPr lang="en-US" i="1" dirty="0"/>
              <a:t>show off what they have to provide and offer to </a:t>
            </a:r>
            <a:r>
              <a:rPr lang="en-US" i="1" dirty="0" smtClean="0"/>
              <a:t>higher ups</a:t>
            </a:r>
            <a:r>
              <a:rPr lang="en-US" i="1" dirty="0"/>
              <a:t>. These up coming chefs compete in cook offs and </a:t>
            </a:r>
            <a:r>
              <a:rPr lang="en-US" i="1" dirty="0" smtClean="0"/>
              <a:t>other competitions </a:t>
            </a:r>
            <a:r>
              <a:rPr lang="en-US" i="1" dirty="0"/>
              <a:t>to show their style and exquisiteness in </a:t>
            </a:r>
            <a:r>
              <a:rPr lang="en-US" i="1" dirty="0" smtClean="0"/>
              <a:t>the kitchen </a:t>
            </a:r>
            <a:r>
              <a:rPr lang="en-US" i="1" dirty="0"/>
              <a:t>for the chance work with the best of the best.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4006214"/>
            <a:ext cx="5069840" cy="28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9476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Arts­-Level </a:t>
            </a:r>
            <a:r>
              <a:rPr lang="en-US" dirty="0"/>
              <a:t>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671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In the field of Culinary arts some chefs </a:t>
            </a:r>
            <a:r>
              <a:rPr lang="en-US" i="1" dirty="0" smtClean="0"/>
              <a:t>are required </a:t>
            </a:r>
            <a:r>
              <a:rPr lang="en-US" i="1" dirty="0"/>
              <a:t>to have at least a Associate's degree </a:t>
            </a:r>
            <a:r>
              <a:rPr lang="en-US" i="1" dirty="0" smtClean="0"/>
              <a:t>to be </a:t>
            </a:r>
            <a:r>
              <a:rPr lang="en-US" i="1" dirty="0"/>
              <a:t>hired at any restaurants. If you </a:t>
            </a:r>
            <a:r>
              <a:rPr lang="en-US" i="1" dirty="0" smtClean="0"/>
              <a:t>want to </a:t>
            </a:r>
            <a:r>
              <a:rPr lang="en-US" i="1" dirty="0"/>
              <a:t>get </a:t>
            </a:r>
            <a:r>
              <a:rPr lang="en-US" i="1" dirty="0" smtClean="0"/>
              <a:t>the highest </a:t>
            </a:r>
            <a:r>
              <a:rPr lang="en-US" i="1" dirty="0"/>
              <a:t>degree in Culinary arts which is </a:t>
            </a:r>
            <a:r>
              <a:rPr lang="en-US" i="1" dirty="0" smtClean="0"/>
              <a:t>a Bachelors </a:t>
            </a:r>
            <a:r>
              <a:rPr lang="en-US" i="1" dirty="0"/>
              <a:t>you need to take extra set of </a:t>
            </a:r>
            <a:r>
              <a:rPr lang="en-US" i="1" dirty="0" smtClean="0"/>
              <a:t>classes. In </a:t>
            </a:r>
            <a:r>
              <a:rPr lang="en-US" i="1" dirty="0"/>
              <a:t>Culinary arts the Associate's degree is a 2 </a:t>
            </a:r>
            <a:r>
              <a:rPr lang="en-US" i="1" dirty="0" smtClean="0"/>
              <a:t>year long </a:t>
            </a:r>
            <a:r>
              <a:rPr lang="en-US" i="1" dirty="0"/>
              <a:t>course and the Bachelor's degree can be </a:t>
            </a:r>
            <a:r>
              <a:rPr lang="en-US" i="1" dirty="0" smtClean="0"/>
              <a:t>4­5 years </a:t>
            </a:r>
            <a:r>
              <a:rPr lang="en-US" i="1" dirty="0"/>
              <a:t>long. In any case some chefs and just </a:t>
            </a:r>
            <a:r>
              <a:rPr lang="en-US" i="1" dirty="0" smtClean="0"/>
              <a:t>have a </a:t>
            </a:r>
            <a:r>
              <a:rPr lang="en-US" i="1" dirty="0"/>
              <a:t>high school diploma and get by to become </a:t>
            </a:r>
            <a:r>
              <a:rPr lang="en-US" i="1" dirty="0" smtClean="0"/>
              <a:t>a chef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417702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3290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Chefs median income can be up to $42,480 per </a:t>
            </a:r>
            <a:r>
              <a:rPr lang="en-US" i="1" dirty="0" smtClean="0"/>
              <a:t>year with </a:t>
            </a:r>
            <a:r>
              <a:rPr lang="en-US" i="1" dirty="0"/>
              <a:t>at salary of $20.42 an hour, and that's with just </a:t>
            </a:r>
            <a:r>
              <a:rPr lang="en-US" i="1" dirty="0" smtClean="0"/>
              <a:t>a high </a:t>
            </a:r>
            <a:r>
              <a:rPr lang="en-US" i="1" dirty="0"/>
              <a:t>school diploma. Your income can </a:t>
            </a:r>
            <a:r>
              <a:rPr lang="en-US" i="1" dirty="0" smtClean="0"/>
              <a:t>increase depending </a:t>
            </a:r>
            <a:r>
              <a:rPr lang="en-US" i="1" dirty="0"/>
              <a:t>on your rank in the Culinary arts </a:t>
            </a:r>
            <a:r>
              <a:rPr lang="en-US" i="1" dirty="0" smtClean="0"/>
              <a:t>industry. For </a:t>
            </a:r>
            <a:r>
              <a:rPr lang="en-US" i="1" dirty="0"/>
              <a:t>an example a Executive Chef is the </a:t>
            </a:r>
            <a:r>
              <a:rPr lang="en-US" i="1" dirty="0" smtClean="0"/>
              <a:t>highest ranking </a:t>
            </a:r>
            <a:r>
              <a:rPr lang="en-US" i="1" dirty="0"/>
              <a:t>chef there is and that persons income can </a:t>
            </a:r>
            <a:r>
              <a:rPr lang="en-US" i="1" dirty="0" smtClean="0"/>
              <a:t>be from </a:t>
            </a:r>
            <a:r>
              <a:rPr lang="en-US" i="1" dirty="0"/>
              <a:t>$85,000 and above per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069982"/>
            <a:ext cx="3617944" cy="37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77832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557618"/>
            <a:ext cx="8946541" cy="4195481"/>
          </a:xfrm>
        </p:spPr>
        <p:txBody>
          <a:bodyPr/>
          <a:lstStyle/>
          <a:p>
            <a:r>
              <a:rPr lang="en-US" dirty="0"/>
              <a:t>Art institute of Philadelphia</a:t>
            </a:r>
          </a:p>
          <a:p>
            <a:endParaRPr lang="en-US" dirty="0"/>
          </a:p>
          <a:p>
            <a:r>
              <a:rPr lang="en-US" dirty="0"/>
              <a:t>Community College of Philadelphia</a:t>
            </a:r>
          </a:p>
          <a:p>
            <a:endParaRPr lang="en-US" dirty="0"/>
          </a:p>
          <a:p>
            <a:r>
              <a:rPr lang="en-US" dirty="0"/>
              <a:t>Drexel University</a:t>
            </a:r>
          </a:p>
          <a:p>
            <a:endParaRPr lang="en-US" dirty="0"/>
          </a:p>
          <a:p>
            <a:r>
              <a:rPr lang="en-US" dirty="0"/>
              <a:t>Saint Joseph’s University</a:t>
            </a:r>
          </a:p>
          <a:p>
            <a:endParaRPr lang="en-US" dirty="0"/>
          </a:p>
          <a:p>
            <a:r>
              <a:rPr lang="en-US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71600"/>
            <a:ext cx="62928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1727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03518"/>
            <a:ext cx="9404723" cy="1400530"/>
          </a:xfrm>
        </p:spPr>
        <p:txBody>
          <a:bodyPr/>
          <a:lstStyle/>
          <a:p>
            <a:r>
              <a:rPr lang="en-US" dirty="0"/>
              <a:t>Culinary </a:t>
            </a:r>
            <a:r>
              <a:rPr lang="en-US" dirty="0" smtClean="0"/>
              <a:t>Arts­- My </a:t>
            </a:r>
            <a:r>
              <a:rPr lang="en-US" dirty="0"/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2" y="1468718"/>
            <a:ext cx="8946541" cy="4195481"/>
          </a:xfrm>
        </p:spPr>
        <p:txBody>
          <a:bodyPr>
            <a:normAutofit/>
          </a:bodyPr>
          <a:lstStyle/>
          <a:p>
            <a:r>
              <a:rPr lang="en-US" i="1" dirty="0"/>
              <a:t>The School that I picked to attend for my Culinary </a:t>
            </a:r>
            <a:r>
              <a:rPr lang="en-US" i="1" dirty="0" smtClean="0"/>
              <a:t>arts degree </a:t>
            </a:r>
            <a:r>
              <a:rPr lang="en-US" i="1" dirty="0"/>
              <a:t>is the Art Institute Of Philadelphia. This </a:t>
            </a:r>
            <a:r>
              <a:rPr lang="en-US" i="1" dirty="0" smtClean="0"/>
              <a:t>school offers </a:t>
            </a:r>
            <a:r>
              <a:rPr lang="en-US" i="1" dirty="0"/>
              <a:t>many opportunities for me to get my </a:t>
            </a:r>
            <a:r>
              <a:rPr lang="en-US" i="1" dirty="0" smtClean="0"/>
              <a:t>Culinary career </a:t>
            </a:r>
            <a:r>
              <a:rPr lang="en-US" i="1" dirty="0"/>
              <a:t>started. The school offers a variety number </a:t>
            </a:r>
            <a:r>
              <a:rPr lang="en-US" i="1" dirty="0" smtClean="0"/>
              <a:t>of classes </a:t>
            </a:r>
            <a:r>
              <a:rPr lang="en-US" i="1" dirty="0"/>
              <a:t>that can help me become the chef I want to </a:t>
            </a:r>
            <a:r>
              <a:rPr lang="en-US" i="1" dirty="0" smtClean="0"/>
              <a:t>be. And </a:t>
            </a:r>
            <a:r>
              <a:rPr lang="en-US" i="1" dirty="0"/>
              <a:t>this school is the only school that offers </a:t>
            </a:r>
            <a:r>
              <a:rPr lang="en-US" i="1" dirty="0" smtClean="0"/>
              <a:t>a Bachelor's </a:t>
            </a:r>
            <a:r>
              <a:rPr lang="en-US" i="1" dirty="0"/>
              <a:t>degree in Philadelphia.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0" y="3447825"/>
            <a:ext cx="4317849" cy="31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4659"/>
      </p:ext>
    </p:extLst>
  </p:cSld>
  <p:clrMapOvr>
    <a:masterClrMapping/>
  </p:clrMapOvr>
  <p:transition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713</Words>
  <Application>Microsoft Office PowerPoint</Application>
  <PresentationFormat>Widescreen</PresentationFormat>
  <Paragraphs>47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Culinary arts</vt:lpstr>
      <vt:lpstr>Culinary Arts­-Job Description</vt:lpstr>
      <vt:lpstr>Culinary Arts­- Working Conditions</vt:lpstr>
      <vt:lpstr>Culinary Arts­- Similar Occupations</vt:lpstr>
      <vt:lpstr>Culinary Arts­- Companies</vt:lpstr>
      <vt:lpstr>Culinary Arts­-Level of Education</vt:lpstr>
      <vt:lpstr>Culinary Arts­- Income</vt:lpstr>
      <vt:lpstr>Culinary Arts­- Schools</vt:lpstr>
      <vt:lpstr>Culinary Arts­- My School</vt:lpstr>
      <vt:lpstr>Culinary Arts­-Online Tour</vt:lpstr>
      <vt:lpstr>Culinary School – Tuition</vt:lpstr>
      <vt:lpstr>Culinary Art­-Sources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Culinary arts</dc:title>
  <dc:creator>Khadijah Warren</dc:creator>
  <cp:lastModifiedBy>Well Program</cp:lastModifiedBy>
  <cp:revision>9</cp:revision>
  <dcterms:created xsi:type="dcterms:W3CDTF">2014-03-25T13:33:29Z</dcterms:created>
  <dcterms:modified xsi:type="dcterms:W3CDTF">2014-03-25T15:13:45Z</dcterms:modified>
</cp:coreProperties>
</file>